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40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2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24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6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34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377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44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33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75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695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C534A8-9F33-4E47-8CE3-3A525A347DC5}" type="datetimeFigureOut">
              <a:rPr lang="fa-IR" smtClean="0"/>
              <a:t>06/04/1447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124765-D451-4716-8374-E018BE7BD6BD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glib.hums.ac.i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BF21-DF03-E82A-9D8D-773BC5F7C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55" y="938126"/>
            <a:ext cx="11723985" cy="2089299"/>
          </a:xfrm>
        </p:spPr>
        <p:txBody>
          <a:bodyPr>
            <a:normAutofit/>
          </a:bodyPr>
          <a:lstStyle/>
          <a:p>
            <a:r>
              <a:rPr lang="fa-IR" sz="6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آشنایی با پایگاه اطلاعاتی پزشکی </a:t>
            </a:r>
            <a:r>
              <a:rPr lang="en-US" sz="6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ProQuest</a:t>
            </a:r>
            <a:endParaRPr lang="fa-IR" sz="6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87378-A0D7-9EC9-A6CA-45E8CDF68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383" y="4747633"/>
            <a:ext cx="4876617" cy="1690381"/>
          </a:xfrm>
        </p:spPr>
        <p:txBody>
          <a:bodyPr/>
          <a:lstStyle/>
          <a:p>
            <a:pPr algn="ctr"/>
            <a:r>
              <a:rPr lang="fa-IR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گردآورنده: نرگس پیری زاده</a:t>
            </a:r>
          </a:p>
          <a:p>
            <a:pPr algn="ctr"/>
            <a:r>
              <a:rPr lang="fa-IR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مردادماه 1404</a:t>
            </a:r>
          </a:p>
        </p:txBody>
      </p:sp>
    </p:spTree>
    <p:extLst>
      <p:ext uri="{BB962C8B-B14F-4D97-AF65-F5344CB8AC3E}">
        <p14:creationId xmlns:p14="http://schemas.microsoft.com/office/powerpoint/2010/main" val="200253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7F01-6FBE-2C44-07F7-7CC84BF2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تعریف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ACB3-E3C7-2E42-F94D-2FC4E5C73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5128"/>
            <a:ext cx="10058400" cy="37539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ProQuest</a:t>
            </a:r>
            <a:r>
              <a:rPr lang="fa-IR" dirty="0"/>
              <a:t> یکی ازغنی‌ترین پایگاه‌های اطلاعاتی پزشکی است که به دانشجویان، پژوهشگران و اساتید امکان دسترسی به منابع علمی معتبر را فراهم می‌کند.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3" y="2852720"/>
            <a:ext cx="8471593" cy="32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D9C1-3557-EB23-7C44-7D88D004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معرفی پایگاه </a:t>
            </a:r>
            <a:r>
              <a:rPr lang="en-US" dirty="0"/>
              <a:t>ProQuest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E99C-58CC-70BE-A7B1-DD5E99EE3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پایگاه </a:t>
            </a:r>
            <a:r>
              <a:rPr lang="en-US" dirty="0"/>
              <a:t>ProQuest</a:t>
            </a:r>
            <a:r>
              <a:rPr lang="fa-IR" dirty="0"/>
              <a:t> یکی از بزرگترین ارائه‌دهندگان منابع علمی، پژوهشی و دانشگاهی در جهان است.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این پایگاه دسترسی به مقالات علمی و پژوهشی، پایان‌نامه‌ها و رساله‌ها، کتاب‌های تخصصی پزشکی، مجلات علمی معتبر و گزارش‌های تخصصی و تحقیقاتی را فراهم می‌کند.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موضوعات تحت پوشش در بخش پزشکی: پزشکی عمومی، پرستاری، داروسازی، بهداشت عمومی، علوم‌آزمایشگاهی، روان‌پزشکی و روان‌شناسی، دندان‌پزشکی.</a:t>
            </a:r>
          </a:p>
        </p:txBody>
      </p:sp>
    </p:spTree>
    <p:extLst>
      <p:ext uri="{BB962C8B-B14F-4D97-AF65-F5344CB8AC3E}">
        <p14:creationId xmlns:p14="http://schemas.microsoft.com/office/powerpoint/2010/main" val="129644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5018-6D29-00FF-28D0-DE85792D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نحوه دسترسی به پایگاه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D065-8121-B6A4-C92B-285E0EF5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مراجعه به سایت کتابخانه دیجیتال دانشگاه به آدرس </a:t>
            </a:r>
            <a:r>
              <a:rPr lang="en-US" dirty="0">
                <a:hlinkClick r:id="rId2"/>
              </a:rPr>
              <a:t>https://diglib.hums.ac.ir</a:t>
            </a: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ورود به بخش پایگاه‌های اطلاعاتی                پایگاه‌های اطلاعاتی(الفبایی)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انتخاب پایگاه مورد نظر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FBF5F2C-ABA4-C08F-98D7-94CE1C24BB52}"/>
              </a:ext>
            </a:extLst>
          </p:cNvPr>
          <p:cNvSpPr/>
          <p:nvPr/>
        </p:nvSpPr>
        <p:spPr>
          <a:xfrm>
            <a:off x="7155712" y="2896348"/>
            <a:ext cx="871870" cy="1169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73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E2DD-C944-FA1D-1AD2-6FF80BB8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مزایا و معایب پایگاه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DE7481-D913-372A-C0B8-A0E3737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88889"/>
              </p:ext>
            </p:extLst>
          </p:nvPr>
        </p:nvGraphicFramePr>
        <p:xfrm>
          <a:off x="2032000" y="2513538"/>
          <a:ext cx="8128000" cy="26071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497634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6539360"/>
                    </a:ext>
                  </a:extLst>
                </a:gridCol>
              </a:tblGrid>
              <a:tr h="59542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مزایا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معایب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74732"/>
                  </a:ext>
                </a:extLst>
              </a:tr>
              <a:tr h="1464399">
                <a:tc>
                  <a:txBody>
                    <a:bodyPr/>
                    <a:lstStyle/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fa-IR" dirty="0"/>
                        <a:t>دسترسی به منابع به‌روز</a:t>
                      </a:r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endParaRPr lang="fa-IR" dirty="0"/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fa-IR" dirty="0"/>
                        <a:t>تنوع موضوعی بالا</a:t>
                      </a:r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endParaRPr lang="fa-IR" dirty="0"/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fa-IR" dirty="0"/>
                        <a:t>قابلیت جستجوی پیشرفته</a:t>
                      </a:r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endParaRPr lang="fa-IR" dirty="0"/>
                    </a:p>
                    <a:p>
                      <a:pPr marL="400050" indent="-400050" rtl="1">
                        <a:buFont typeface="+mj-lt"/>
                        <a:buAutoNum type="romanUcPeriod"/>
                      </a:pP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fa-IR" dirty="0"/>
                        <a:t>نیاز به اشتراک یا دسترسی سازمانی</a:t>
                      </a:r>
                    </a:p>
                    <a:p>
                      <a:pPr marL="400050" indent="-400050" rtl="1">
                        <a:buFont typeface="+mj-lt"/>
                        <a:buAutoNum type="romanUcPeriod"/>
                      </a:pPr>
                      <a:endParaRPr lang="fa-IR" dirty="0"/>
                    </a:p>
                    <a:p>
                      <a:pPr marL="400050" marR="0" lvl="0" indent="-4000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fa-IR" dirty="0"/>
                        <a:t>عدم پوشش برخی منابع تخصصی خاص</a:t>
                      </a:r>
                    </a:p>
                    <a:p>
                      <a:pPr marL="400050" indent="-400050" rtl="1">
                        <a:buFont typeface="+mj-lt"/>
                        <a:buAutoNum type="romanUcPeriod"/>
                      </a:pP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2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نحوه عضویت در پایگاه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03240"/>
            <a:ext cx="10058400" cy="32658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وارد پایگاه می شویم و بعد روی علامتی که به شکل انسان است در گوشه بالای سمت راست کلیک می کنیم. 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با انتخاب گزینه </a:t>
            </a:r>
            <a:r>
              <a:rPr lang="en-US" dirty="0"/>
              <a:t>Create My Research Account</a:t>
            </a:r>
            <a:r>
              <a:rPr lang="fa-IR" dirty="0"/>
              <a:t> اطلاعات خود را بارگزاری میکنیم.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20C0-3D3F-AEFF-BF2D-81685ABD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نحوه جستجو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7309-2546-BC09-2D3E-EAFBE209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دو نوع جستجوی ساده و پیشرفته وجود دارد 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یک جستجو در انتشارات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و یک تغییر در پایگاه </a:t>
            </a:r>
            <a:r>
              <a:rPr lang="fa-IR"/>
              <a:t>مورد جستجو( که در حال حاضر در 3 پایگاه امکان تغییر هست)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88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246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آشنایی با پایگاه اطلاعاتی پزشکی ProQuest</vt:lpstr>
      <vt:lpstr>تعریف </vt:lpstr>
      <vt:lpstr>معرفی پایگاه ProQuest</vt:lpstr>
      <vt:lpstr>نحوه دسترسی به پایگاه</vt:lpstr>
      <vt:lpstr>مزایا و معایب پایگاه</vt:lpstr>
      <vt:lpstr>نحوه عضویت در پایگاه</vt:lpstr>
      <vt:lpstr>نحوه جستجو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پایگاه اطلاعاتی پزشکی ProQuest</dc:title>
  <dc:creator>narges pirizadeh</dc:creator>
  <cp:lastModifiedBy>aftab</cp:lastModifiedBy>
  <cp:revision>21</cp:revision>
  <dcterms:created xsi:type="dcterms:W3CDTF">2025-07-17T13:03:35Z</dcterms:created>
  <dcterms:modified xsi:type="dcterms:W3CDTF">2025-09-28T11:44:53Z</dcterms:modified>
</cp:coreProperties>
</file>